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ato" panose="020F0502020204030203" pitchFamily="34" charset="0"/>
      <p:regular r:id="rId11"/>
    </p:embeddedFont>
    <p:embeddedFont>
      <p:font typeface="Lato Bold" panose="020F0502020204030203" charset="0"/>
      <p:regular r:id="rId12"/>
    </p:embeddedFont>
    <p:embeddedFont>
      <p:font typeface="Lato Bold Italics" panose="020B0604020202020204" charset="0"/>
      <p:regular r:id="rId13"/>
    </p:embeddedFont>
    <p:embeddedFont>
      <p:font typeface="Lato Italics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  <p:embeddedFont>
      <p:font typeface="Poppins Italics" panose="020B0604020202020204" charset="0"/>
      <p:regular r:id="rId17"/>
    </p:embeddedFont>
    <p:embeddedFont>
      <p:font typeface="Poppins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5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149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535784" y="7555634"/>
            <a:ext cx="8048650" cy="8048650"/>
          </a:xfrm>
          <a:custGeom>
            <a:avLst/>
            <a:gdLst/>
            <a:ahLst/>
            <a:cxnLst/>
            <a:rect l="l" t="t" r="r" b="b"/>
            <a:pathLst>
              <a:path w="8048650" h="8048650">
                <a:moveTo>
                  <a:pt x="0" y="0"/>
                </a:moveTo>
                <a:lnTo>
                  <a:pt x="8048651" y="0"/>
                </a:lnTo>
                <a:lnTo>
                  <a:pt x="8048651" y="8048651"/>
                </a:lnTo>
                <a:lnTo>
                  <a:pt x="0" y="8048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785151" y="4140913"/>
            <a:ext cx="12616379" cy="247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1"/>
              </a:lnSpc>
            </a:pPr>
            <a:r>
              <a:rPr lang="en-US" sz="9001" spc="450">
                <a:solidFill>
                  <a:srgbClr val="2B4A9D"/>
                </a:solidFill>
                <a:latin typeface="Poppins Bold"/>
              </a:rPr>
              <a:t>PROJETO HELLO WORLD!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151" y="7193712"/>
            <a:ext cx="12616379" cy="29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20" dirty="0">
                <a:solidFill>
                  <a:srgbClr val="000000"/>
                </a:solidFill>
                <a:latin typeface="Lato"/>
              </a:rPr>
              <a:t>APRESENTADO POR:</a:t>
            </a:r>
          </a:p>
          <a:p>
            <a:pPr>
              <a:lnSpc>
                <a:spcPts val="4900"/>
              </a:lnSpc>
            </a:pPr>
            <a:r>
              <a:rPr lang="en-US" sz="3200" spc="350">
                <a:solidFill>
                  <a:srgbClr val="000000"/>
                </a:solidFill>
                <a:latin typeface="Lato"/>
              </a:rPr>
              <a:t>Paulo Vitor</a:t>
            </a:r>
            <a:endParaRPr lang="en-US" sz="3200" spc="350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900"/>
              </a:lnSpc>
            </a:pPr>
            <a:r>
              <a:rPr lang="en-US" sz="3200" spc="350" dirty="0" err="1">
                <a:solidFill>
                  <a:srgbClr val="000000"/>
                </a:solidFill>
                <a:latin typeface="Lato"/>
              </a:rPr>
              <a:t>Talysson</a:t>
            </a:r>
            <a:r>
              <a:rPr lang="en-US" sz="3200" spc="350" dirty="0">
                <a:solidFill>
                  <a:srgbClr val="000000"/>
                </a:solidFill>
                <a:latin typeface="Lato"/>
              </a:rPr>
              <a:t> Vasconcelos</a:t>
            </a:r>
          </a:p>
          <a:p>
            <a:pPr>
              <a:lnSpc>
                <a:spcPts val="4900"/>
              </a:lnSpc>
            </a:pPr>
            <a:r>
              <a:rPr lang="en-US" sz="3200" spc="350" dirty="0">
                <a:solidFill>
                  <a:srgbClr val="000000"/>
                </a:solidFill>
                <a:latin typeface="Lato"/>
              </a:rPr>
              <a:t>João Hungria</a:t>
            </a:r>
          </a:p>
          <a:p>
            <a:pPr algn="l">
              <a:lnSpc>
                <a:spcPts val="4480"/>
              </a:lnSpc>
            </a:pPr>
            <a:endParaRPr lang="en-US" sz="3200" u="sng" spc="320" dirty="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4134433" y="1004889"/>
            <a:ext cx="12993464" cy="2102579"/>
            <a:chOff x="0" y="0"/>
            <a:chExt cx="17324619" cy="28034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24578" cy="2803398"/>
            </a:xfrm>
            <a:custGeom>
              <a:avLst/>
              <a:gdLst/>
              <a:ahLst/>
              <a:cxnLst/>
              <a:rect l="l" t="t" r="r" b="b"/>
              <a:pathLst>
                <a:path w="17324578" h="2803398">
                  <a:moveTo>
                    <a:pt x="0" y="0"/>
                  </a:moveTo>
                  <a:lnTo>
                    <a:pt x="17324578" y="0"/>
                  </a:lnTo>
                  <a:lnTo>
                    <a:pt x="17324578" y="2803398"/>
                  </a:lnTo>
                  <a:lnTo>
                    <a:pt x="0" y="2803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" r="-10" b="-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0"/>
            <a:ext cx="541602" cy="10287000"/>
          </a:xfrm>
          <a:custGeom>
            <a:avLst/>
            <a:gdLst/>
            <a:ahLst/>
            <a:cxnLst/>
            <a:rect l="l" t="t" r="r" b="b"/>
            <a:pathLst>
              <a:path w="541602" h="10287000">
                <a:moveTo>
                  <a:pt x="0" y="0"/>
                </a:moveTo>
                <a:lnTo>
                  <a:pt x="541602" y="0"/>
                </a:lnTo>
                <a:lnTo>
                  <a:pt x="5416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816" y="0"/>
            <a:ext cx="452408" cy="10287003"/>
          </a:xfrm>
          <a:custGeom>
            <a:avLst/>
            <a:gdLst/>
            <a:ahLst/>
            <a:cxnLst/>
            <a:rect l="l" t="t" r="r" b="b"/>
            <a:pathLst>
              <a:path w="452408" h="10287003">
                <a:moveTo>
                  <a:pt x="0" y="0"/>
                </a:moveTo>
                <a:lnTo>
                  <a:pt x="452408" y="0"/>
                </a:lnTo>
                <a:lnTo>
                  <a:pt x="452408" y="10287003"/>
                </a:lnTo>
                <a:lnTo>
                  <a:pt x="0" y="10287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082730" y="-2052120"/>
            <a:ext cx="14391241" cy="14391241"/>
          </a:xfrm>
          <a:custGeom>
            <a:avLst/>
            <a:gdLst/>
            <a:ahLst/>
            <a:cxnLst/>
            <a:rect l="l" t="t" r="r" b="b"/>
            <a:pathLst>
              <a:path w="14391241" h="14391241">
                <a:moveTo>
                  <a:pt x="0" y="0"/>
                </a:moveTo>
                <a:lnTo>
                  <a:pt x="14391240" y="0"/>
                </a:lnTo>
                <a:lnTo>
                  <a:pt x="14391240" y="14391240"/>
                </a:lnTo>
                <a:lnTo>
                  <a:pt x="0" y="1439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682805" y="-1499928"/>
            <a:ext cx="13286857" cy="13286857"/>
          </a:xfrm>
          <a:custGeom>
            <a:avLst/>
            <a:gdLst/>
            <a:ahLst/>
            <a:cxnLst/>
            <a:rect l="l" t="t" r="r" b="b"/>
            <a:pathLst>
              <a:path w="13286857" h="13286857">
                <a:moveTo>
                  <a:pt x="0" y="0"/>
                </a:moveTo>
                <a:lnTo>
                  <a:pt x="13286857" y="0"/>
                </a:lnTo>
                <a:lnTo>
                  <a:pt x="13286857" y="13286857"/>
                </a:lnTo>
                <a:lnTo>
                  <a:pt x="0" y="13286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47743" y="6766354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247743" y="-5197045"/>
            <a:ext cx="8717692" cy="8717692"/>
          </a:xfrm>
          <a:custGeom>
            <a:avLst/>
            <a:gdLst/>
            <a:ahLst/>
            <a:cxnLst/>
            <a:rect l="l" t="t" r="r" b="b"/>
            <a:pathLst>
              <a:path w="8717692" h="8717692">
                <a:moveTo>
                  <a:pt x="0" y="0"/>
                </a:moveTo>
                <a:lnTo>
                  <a:pt x="8717691" y="0"/>
                </a:lnTo>
                <a:lnTo>
                  <a:pt x="8717691" y="8717691"/>
                </a:lnTo>
                <a:lnTo>
                  <a:pt x="0" y="871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819698" y="574230"/>
            <a:ext cx="7951652" cy="1628318"/>
          </a:xfrm>
          <a:custGeom>
            <a:avLst/>
            <a:gdLst/>
            <a:ahLst/>
            <a:cxnLst/>
            <a:rect l="l" t="t" r="r" b="b"/>
            <a:pathLst>
              <a:path w="7951652" h="1628318">
                <a:moveTo>
                  <a:pt x="0" y="0"/>
                </a:moveTo>
                <a:lnTo>
                  <a:pt x="7951652" y="0"/>
                </a:lnTo>
                <a:lnTo>
                  <a:pt x="7951652" y="1628319"/>
                </a:lnTo>
                <a:lnTo>
                  <a:pt x="0" y="1628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123218" y="897430"/>
            <a:ext cx="7020782" cy="87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AGENDA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3123813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0" y="4453085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0" y="5782357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0" y="7111629"/>
            <a:ext cx="1966473" cy="829062"/>
          </a:xfrm>
          <a:custGeom>
            <a:avLst/>
            <a:gdLst/>
            <a:ahLst/>
            <a:cxnLst/>
            <a:rect l="l" t="t" r="r" b="b"/>
            <a:pathLst>
              <a:path w="1966473" h="829062">
                <a:moveTo>
                  <a:pt x="0" y="0"/>
                </a:moveTo>
                <a:lnTo>
                  <a:pt x="1966473" y="0"/>
                </a:lnTo>
                <a:lnTo>
                  <a:pt x="1966473" y="829062"/>
                </a:lnTo>
                <a:lnTo>
                  <a:pt x="0" y="829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2123858" y="2831671"/>
            <a:ext cx="7343333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Criando seu primeiro projeto: Hello World!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3218" y="4449880"/>
            <a:ext cx="73433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Execução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886" t="7342" r="285" b="7344"/>
          <a:stretch>
            <a:fillRect/>
          </a:stretch>
        </p:blipFill>
        <p:spPr>
          <a:xfrm>
            <a:off x="7794035" y="1664813"/>
            <a:ext cx="11679476" cy="81111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32839" y="209631"/>
            <a:ext cx="885582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CRIANDO 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742604"/>
            <a:ext cx="7794035" cy="377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Inicie o Visual Studio Code e abra a paleta de comandos com F1 ou Shift+cmd+P. </a:t>
            </a:r>
          </a:p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Comece a digitar "flutter new". Selecione o comando </a:t>
            </a:r>
            <a:r>
              <a:rPr lang="en-US" sz="3500" spc="350">
                <a:solidFill>
                  <a:srgbClr val="000000"/>
                </a:solidFill>
                <a:latin typeface="Lato Italics"/>
              </a:rPr>
              <a:t>Flutter: new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5079" y="500579"/>
            <a:ext cx="9285841" cy="9285841"/>
          </a:xfrm>
          <a:custGeom>
            <a:avLst/>
            <a:gdLst/>
            <a:ahLst/>
            <a:cxnLst/>
            <a:rect l="l" t="t" r="r" b="b"/>
            <a:pathLst>
              <a:path w="9285841" h="9285841">
                <a:moveTo>
                  <a:pt x="0" y="0"/>
                </a:moveTo>
                <a:lnTo>
                  <a:pt x="9285841" y="0"/>
                </a:lnTo>
                <a:lnTo>
                  <a:pt x="9285841" y="9285841"/>
                </a:lnTo>
                <a:lnTo>
                  <a:pt x="0" y="928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149389" y="1004889"/>
            <a:ext cx="8277222" cy="8277222"/>
          </a:xfrm>
          <a:custGeom>
            <a:avLst/>
            <a:gdLst/>
            <a:ahLst/>
            <a:cxnLst/>
            <a:rect l="l" t="t" r="r" b="b"/>
            <a:pathLst>
              <a:path w="8277222" h="8277222">
                <a:moveTo>
                  <a:pt x="0" y="0"/>
                </a:moveTo>
                <a:lnTo>
                  <a:pt x="8277222" y="0"/>
                </a:lnTo>
                <a:lnTo>
                  <a:pt x="8277222" y="8277222"/>
                </a:lnTo>
                <a:lnTo>
                  <a:pt x="0" y="827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633346" cy="1635964"/>
          </a:xfrm>
          <a:custGeom>
            <a:avLst/>
            <a:gdLst/>
            <a:ahLst/>
            <a:cxnLst/>
            <a:rect l="l" t="t" r="r" b="b"/>
            <a:pathLst>
              <a:path w="1633346" h="1635964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355728" y="2731496"/>
            <a:ext cx="10347517" cy="2711136"/>
            <a:chOff x="0" y="0"/>
            <a:chExt cx="13796689" cy="36148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96645" cy="3614801"/>
            </a:xfrm>
            <a:custGeom>
              <a:avLst/>
              <a:gdLst/>
              <a:ahLst/>
              <a:cxnLst/>
              <a:rect l="l" t="t" r="r" b="b"/>
              <a:pathLst>
                <a:path w="13796645" h="3614801">
                  <a:moveTo>
                    <a:pt x="0" y="0"/>
                  </a:moveTo>
                  <a:lnTo>
                    <a:pt x="13796645" y="0"/>
                  </a:lnTo>
                  <a:lnTo>
                    <a:pt x="13796645" y="3614801"/>
                  </a:lnTo>
                  <a:lnTo>
                    <a:pt x="0" y="361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06" r="-907" b="-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1455" y="1483564"/>
            <a:ext cx="11061790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Caso apareça esse erro, no canto da tela: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1455" y="5855539"/>
            <a:ext cx="11061790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Clique em Locate SDK e selecione a pasta src, onde você extraiu o SDK do Flutter.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455" y="7424318"/>
            <a:ext cx="11299366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Repita o passo anterior: </a:t>
            </a:r>
          </a:p>
          <a:p>
            <a:pPr marL="1429809" lvl="3" indent="-357452" algn="just">
              <a:lnSpc>
                <a:spcPts val="4900"/>
              </a:lnSpc>
              <a:buFont typeface="Arial"/>
              <a:buChar char="￭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F1 ou Shift+cmd+P.</a:t>
            </a:r>
          </a:p>
          <a:p>
            <a:pPr marL="1429809" lvl="3" indent="-357452" algn="just">
              <a:lnSpc>
                <a:spcPts val="4900"/>
              </a:lnSpc>
              <a:buFont typeface="Arial"/>
              <a:buChar char="￭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Selecione o comando </a:t>
            </a:r>
            <a:r>
              <a:rPr lang="en-US" sz="3500" spc="350">
                <a:solidFill>
                  <a:srgbClr val="000000"/>
                </a:solidFill>
                <a:latin typeface="Lato Italics"/>
              </a:rPr>
              <a:t>Flutter: new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94035" y="1366364"/>
            <a:ext cx="10956425" cy="8708075"/>
            <a:chOff x="0" y="0"/>
            <a:chExt cx="14608567" cy="11610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08556" cy="11610721"/>
            </a:xfrm>
            <a:custGeom>
              <a:avLst/>
              <a:gdLst/>
              <a:ahLst/>
              <a:cxnLst/>
              <a:rect l="l" t="t" r="r" b="b"/>
              <a:pathLst>
                <a:path w="14608556" h="11610721">
                  <a:moveTo>
                    <a:pt x="0" y="0"/>
                  </a:moveTo>
                  <a:lnTo>
                    <a:pt x="14608556" y="0"/>
                  </a:lnTo>
                  <a:lnTo>
                    <a:pt x="14608556" y="11610721"/>
                  </a:lnTo>
                  <a:lnTo>
                    <a:pt x="0" y="11610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2742604"/>
            <a:ext cx="7960338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Depois, selecione Application e uma pasta para criar o projeto. Pode ser o diretório inicial ou a pasta src, onde o sdk do Flutter foi extraído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995638"/>
            <a:ext cx="7960338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Por fim, dê um nome ao projeto. Por exemplo, </a:t>
            </a:r>
            <a:r>
              <a:rPr lang="en-US" sz="3500" spc="350">
                <a:solidFill>
                  <a:srgbClr val="000000"/>
                </a:solidFill>
                <a:latin typeface="Lato Bold Italics"/>
              </a:rPr>
              <a:t>hello_world</a:t>
            </a:r>
            <a:r>
              <a:rPr lang="en-US" sz="3500" spc="350">
                <a:solidFill>
                  <a:srgbClr val="000000"/>
                </a:solidFill>
                <a:latin typeface="Lato"/>
              </a:rPr>
              <a:t>  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633346" cy="1635964"/>
          </a:xfrm>
          <a:custGeom>
            <a:avLst/>
            <a:gdLst/>
            <a:ahLst/>
            <a:cxnLst/>
            <a:rect l="l" t="t" r="r" b="b"/>
            <a:pathLst>
              <a:path w="1633346" h="1635964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9856" y="666325"/>
            <a:ext cx="12608287" cy="7408716"/>
            <a:chOff x="0" y="0"/>
            <a:chExt cx="16811049" cy="9878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10989" cy="9878314"/>
            </a:xfrm>
            <a:custGeom>
              <a:avLst/>
              <a:gdLst/>
              <a:ahLst/>
              <a:cxnLst/>
              <a:rect l="l" t="t" r="r" b="b"/>
              <a:pathLst>
                <a:path w="16810989" h="9878314">
                  <a:moveTo>
                    <a:pt x="0" y="0"/>
                  </a:moveTo>
                  <a:lnTo>
                    <a:pt x="16810989" y="0"/>
                  </a:lnTo>
                  <a:lnTo>
                    <a:pt x="16810989" y="9878314"/>
                  </a:lnTo>
                  <a:lnTo>
                    <a:pt x="0" y="9878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8132" y="8563097"/>
            <a:ext cx="1760409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3675"/>
              </a:lnSpc>
              <a:buFont typeface="Arial"/>
              <a:buChar char="⚬"/>
            </a:pPr>
            <a:r>
              <a:rPr lang="en-US" sz="3500" spc="175">
                <a:solidFill>
                  <a:srgbClr val="000000"/>
                </a:solidFill>
                <a:latin typeface="Poppins"/>
              </a:rPr>
              <a:t>Agora, a pasta do projeto será criada pelo Flutter e aberta pelo VS Code.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15389" y="1358656"/>
            <a:ext cx="13457222" cy="7569687"/>
            <a:chOff x="0" y="0"/>
            <a:chExt cx="17942963" cy="10092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42940" cy="10092944"/>
            </a:xfrm>
            <a:custGeom>
              <a:avLst/>
              <a:gdLst/>
              <a:ahLst/>
              <a:cxnLst/>
              <a:rect l="l" t="t" r="r" b="b"/>
              <a:pathLst>
                <a:path w="17942940" h="10092944">
                  <a:moveTo>
                    <a:pt x="0" y="0"/>
                  </a:moveTo>
                  <a:lnTo>
                    <a:pt x="17942940" y="0"/>
                  </a:lnTo>
                  <a:lnTo>
                    <a:pt x="17942940" y="10092944"/>
                  </a:lnTo>
                  <a:lnTo>
                    <a:pt x="0" y="1009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32839" y="209631"/>
            <a:ext cx="885582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EXECUÇÃO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132" y="9242669"/>
            <a:ext cx="1803173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3675"/>
              </a:lnSpc>
              <a:buFont typeface="Arial"/>
              <a:buChar char="⚬"/>
            </a:pPr>
            <a:r>
              <a:rPr lang="en-US" sz="3500" spc="175">
                <a:solidFill>
                  <a:srgbClr val="000000"/>
                </a:solidFill>
                <a:latin typeface="Poppins"/>
              </a:rPr>
              <a:t>Clique em </a:t>
            </a:r>
            <a:r>
              <a:rPr lang="en-US" sz="3500" spc="175">
                <a:solidFill>
                  <a:srgbClr val="000000"/>
                </a:solidFill>
                <a:latin typeface="Poppins Italics"/>
              </a:rPr>
              <a:t>Start Debugging</a:t>
            </a:r>
            <a:r>
              <a:rPr lang="en-US" sz="3500" spc="175">
                <a:solidFill>
                  <a:srgbClr val="000000"/>
                </a:solidFill>
                <a:latin typeface="Poppins"/>
              </a:rPr>
              <a:t> e selecione um dispositivo para utilizar.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33346" cy="1635964"/>
          </a:xfrm>
          <a:custGeom>
            <a:avLst/>
            <a:gdLst/>
            <a:ahLst/>
            <a:cxnLst/>
            <a:rect l="l" t="t" r="r" b="b"/>
            <a:pathLst>
              <a:path w="1633346" h="1635964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750803" y="817982"/>
            <a:ext cx="6151248" cy="8752084"/>
            <a:chOff x="0" y="0"/>
            <a:chExt cx="8201664" cy="116694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01660" cy="11669395"/>
            </a:xfrm>
            <a:custGeom>
              <a:avLst/>
              <a:gdLst/>
              <a:ahLst/>
              <a:cxnLst/>
              <a:rect l="l" t="t" r="r" b="b"/>
              <a:pathLst>
                <a:path w="8201660" h="11669395">
                  <a:moveTo>
                    <a:pt x="0" y="0"/>
                  </a:moveTo>
                  <a:lnTo>
                    <a:pt x="8201660" y="0"/>
                  </a:lnTo>
                  <a:lnTo>
                    <a:pt x="8201660" y="11669395"/>
                  </a:lnTo>
                  <a:lnTo>
                    <a:pt x="0" y="11669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03" r="-120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6364" y="2995337"/>
            <a:ext cx="8292944" cy="432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Uma aplicação padrão é executada, ela possui um contador na tela e um botão para incrementá-lo a cada clique.</a:t>
            </a:r>
          </a:p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Acesse o código completo no arquivo helloworld.dart</a:t>
            </a:r>
          </a:p>
        </p:txBody>
      </p:sp>
      <p:sp>
        <p:nvSpPr>
          <p:cNvPr id="6" name="Freeform 6"/>
          <p:cNvSpPr/>
          <p:nvPr/>
        </p:nvSpPr>
        <p:spPr>
          <a:xfrm>
            <a:off x="16654654" y="8651036"/>
            <a:ext cx="1633346" cy="1635964"/>
          </a:xfrm>
          <a:custGeom>
            <a:avLst/>
            <a:gdLst/>
            <a:ahLst/>
            <a:cxnLst/>
            <a:rect l="l" t="t" r="r" b="b"/>
            <a:pathLst>
              <a:path w="1633346" h="1635964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33346" cy="1635964"/>
          </a:xfrm>
          <a:custGeom>
            <a:avLst/>
            <a:gdLst/>
            <a:ahLst/>
            <a:cxnLst/>
            <a:rect l="l" t="t" r="r" b="b"/>
            <a:pathLst>
              <a:path w="1633346" h="1635964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92346" y="7611336"/>
            <a:ext cx="7506071" cy="2079401"/>
            <a:chOff x="0" y="0"/>
            <a:chExt cx="12084299" cy="33477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4304" cy="3347720"/>
            </a:xfrm>
            <a:custGeom>
              <a:avLst/>
              <a:gdLst/>
              <a:ahLst/>
              <a:cxnLst/>
              <a:rect l="l" t="t" r="r" b="b"/>
              <a:pathLst>
                <a:path w="12084304" h="3347720">
                  <a:moveTo>
                    <a:pt x="0" y="0"/>
                  </a:moveTo>
                  <a:lnTo>
                    <a:pt x="12084304" y="0"/>
                  </a:lnTo>
                  <a:lnTo>
                    <a:pt x="12084304" y="3347720"/>
                  </a:lnTo>
                  <a:lnTo>
                    <a:pt x="0" y="334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7" r="-31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59906" y="923341"/>
            <a:ext cx="5894748" cy="8440318"/>
            <a:chOff x="0" y="0"/>
            <a:chExt cx="8350458" cy="119564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50505" cy="11956542"/>
            </a:xfrm>
            <a:custGeom>
              <a:avLst/>
              <a:gdLst/>
              <a:ahLst/>
              <a:cxnLst/>
              <a:rect l="l" t="t" r="r" b="b"/>
              <a:pathLst>
                <a:path w="8350505" h="11956542">
                  <a:moveTo>
                    <a:pt x="0" y="0"/>
                  </a:moveTo>
                  <a:lnTo>
                    <a:pt x="8350505" y="0"/>
                  </a:lnTo>
                  <a:lnTo>
                    <a:pt x="8350505" y="11956542"/>
                  </a:lnTo>
                  <a:lnTo>
                    <a:pt x="0" y="11956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11" r="-14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8909" y="1103443"/>
            <a:ext cx="8292944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Bold"/>
              </a:rPr>
              <a:t>Edite o título que está sendo exibido na página gerada, para “Hello World!”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496324"/>
            <a:ext cx="8791853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Substitua a linha 34, no arquivo main.dart, por:</a:t>
            </a:r>
          </a:p>
          <a:p>
            <a:pPr marL="1429809" lvl="3" indent="-357452" algn="just">
              <a:lnSpc>
                <a:spcPts val="4900"/>
              </a:lnSpc>
              <a:buFont typeface="Arial"/>
              <a:buChar char="￭"/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home: const MyHomePage(title: 'Hello World!'),</a:t>
            </a:r>
          </a:p>
          <a:p>
            <a:pPr marL="800101" lvl="2" indent="-266700" algn="just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Clique no raio (Save and Hot Reload).</a:t>
            </a:r>
          </a:p>
        </p:txBody>
      </p:sp>
      <p:sp>
        <p:nvSpPr>
          <p:cNvPr id="9" name="Freeform 9"/>
          <p:cNvSpPr/>
          <p:nvPr/>
        </p:nvSpPr>
        <p:spPr>
          <a:xfrm>
            <a:off x="16654654" y="8651036"/>
            <a:ext cx="1633346" cy="1635964"/>
          </a:xfrm>
          <a:custGeom>
            <a:avLst/>
            <a:gdLst/>
            <a:ahLst/>
            <a:cxnLst/>
            <a:rect l="l" t="t" r="r" b="b"/>
            <a:pathLst>
              <a:path w="1633346" h="1635964">
                <a:moveTo>
                  <a:pt x="0" y="0"/>
                </a:moveTo>
                <a:lnTo>
                  <a:pt x="1633346" y="0"/>
                </a:lnTo>
                <a:lnTo>
                  <a:pt x="1633346" y="1635964"/>
                </a:lnTo>
                <a:lnTo>
                  <a:pt x="0" y="163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Personalizar</PresentationFormat>
  <Paragraphs>27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Lato</vt:lpstr>
      <vt:lpstr>Poppins</vt:lpstr>
      <vt:lpstr>Poppins Italics</vt:lpstr>
      <vt:lpstr>Poppins Ultra-Bold</vt:lpstr>
      <vt:lpstr>Calibri</vt:lpstr>
      <vt:lpstr>Lato Bold</vt:lpstr>
      <vt:lpstr>Lato Italics</vt:lpstr>
      <vt:lpstr>Lato Bold Italics</vt:lpstr>
      <vt:lpstr>Arial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Aula02-Hello World Flutter.pptx</dc:title>
  <cp:lastModifiedBy>Office</cp:lastModifiedBy>
  <cp:revision>3</cp:revision>
  <dcterms:created xsi:type="dcterms:W3CDTF">2006-08-16T00:00:00Z</dcterms:created>
  <dcterms:modified xsi:type="dcterms:W3CDTF">2025-11-25T01:49:51Z</dcterms:modified>
  <dc:identifier>DAGBGZubLlo</dc:identifier>
</cp:coreProperties>
</file>